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75" autoAdjust="0"/>
    <p:restoredTop sz="90929"/>
  </p:normalViewPr>
  <p:slideViewPr>
    <p:cSldViewPr snapToGrid="0" showGuides="1">
      <p:cViewPr varScale="1">
        <p:scale>
          <a:sx n="88" d="100"/>
          <a:sy n="88" d="100"/>
        </p:scale>
        <p:origin x="25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99073-FDB8-4018-B1D8-D229F20D2B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90042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029C7-3D5B-449B-86CC-37A041BB31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7498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B4E85-77CB-46C1-8731-D92A8B0CC6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1927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415F4-B8A0-4558-87DB-89C3AC94F0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0159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B7DCF-8DBC-4015-A4D3-C0A16BC463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531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A5803-BB5D-4579-9597-B7EA11BA2A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8432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4E956-2D4E-49A1-A377-FB22AFDEA0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20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7FF90-02E2-4509-AF34-246F6D6B01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9996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0DFAF-980A-46D5-95D0-E0216829DC6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4232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2B220-F20B-4EE7-8A36-A85DE0EC10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4132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48B65-6BB9-419C-B8F5-2C9F041862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121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05D3B04-CDC8-4B84-B790-271839F8FD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4"/>
          <p:cNvSpPr>
            <a:spLocks noChangeArrowheads="1"/>
          </p:cNvSpPr>
          <p:nvPr/>
        </p:nvSpPr>
        <p:spPr bwMode="auto">
          <a:xfrm>
            <a:off x="250825" y="1301750"/>
            <a:ext cx="8669337" cy="113665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</p:txBody>
      </p:sp>
      <p:sp>
        <p:nvSpPr>
          <p:cNvPr id="2051" name="AutoShape 5"/>
          <p:cNvSpPr>
            <a:spLocks noChangeArrowheads="1"/>
          </p:cNvSpPr>
          <p:nvPr/>
        </p:nvSpPr>
        <p:spPr bwMode="auto">
          <a:xfrm>
            <a:off x="250825" y="2519362"/>
            <a:ext cx="4168775" cy="4186237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515938" y="2709182"/>
            <a:ext cx="3636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/>
              <a:t>受けたい支援内容</a:t>
            </a:r>
            <a:endParaRPr lang="en-US" altLang="ja-JP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/>
              <a:t>（図表などを用いて簡潔に記載下さい。）</a:t>
            </a:r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250825" y="1267850"/>
            <a:ext cx="1584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 dirty="0"/>
              <a:t>研究の要約：</a:t>
            </a:r>
          </a:p>
        </p:txBody>
      </p:sp>
      <p:sp>
        <p:nvSpPr>
          <p:cNvPr id="2054" name="AutoShape 8"/>
          <p:cNvSpPr>
            <a:spLocks noChangeArrowheads="1"/>
          </p:cNvSpPr>
          <p:nvPr/>
        </p:nvSpPr>
        <p:spPr bwMode="auto">
          <a:xfrm>
            <a:off x="4495800" y="3810000"/>
            <a:ext cx="457200" cy="1295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55" name="AutoShape 9"/>
          <p:cNvSpPr>
            <a:spLocks noChangeArrowheads="1"/>
          </p:cNvSpPr>
          <p:nvPr/>
        </p:nvSpPr>
        <p:spPr bwMode="auto">
          <a:xfrm>
            <a:off x="4979533" y="2519362"/>
            <a:ext cx="3925888" cy="3348038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56" name="Text Box 10"/>
          <p:cNvSpPr txBox="1">
            <a:spLocks noChangeArrowheads="1"/>
          </p:cNvSpPr>
          <p:nvPr/>
        </p:nvSpPr>
        <p:spPr bwMode="auto">
          <a:xfrm>
            <a:off x="5029200" y="2693539"/>
            <a:ext cx="24574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/>
              <a:t>左記支援実施にあたって、当拠点での実施の必要性</a:t>
            </a:r>
          </a:p>
        </p:txBody>
      </p:sp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4979531" y="5992811"/>
            <a:ext cx="3925889" cy="712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/>
              <a:t>主たる使用装置名：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ja-JP" sz="1600"/>
          </a:p>
        </p:txBody>
      </p:sp>
      <p:graphicFrame>
        <p:nvGraphicFramePr>
          <p:cNvPr id="2089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988486"/>
              </p:ext>
            </p:extLst>
          </p:nvPr>
        </p:nvGraphicFramePr>
        <p:xfrm>
          <a:off x="258536" y="369888"/>
          <a:ext cx="8667750" cy="798513"/>
        </p:xfrm>
        <a:graphic>
          <a:graphicData uri="http://schemas.openxmlformats.org/drawingml/2006/table">
            <a:tbl>
              <a:tblPr/>
              <a:tblGrid>
                <a:gridCol w="3684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83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9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申請課題名：</a:t>
                      </a:r>
                    </a:p>
                  </a:txBody>
                  <a:tcPr marT="45756" marB="4575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5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支援利用申請者：</a:t>
                      </a:r>
                    </a:p>
                  </a:txBody>
                  <a:tcPr marT="45756" marB="4575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所属：</a:t>
                      </a:r>
                    </a:p>
                  </a:txBody>
                  <a:tcPr marT="45756" marB="457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68" name="テキスト ボックス 1"/>
          <p:cNvSpPr txBox="1">
            <a:spLocks noChangeArrowheads="1"/>
          </p:cNvSpPr>
          <p:nvPr/>
        </p:nvSpPr>
        <p:spPr bwMode="auto">
          <a:xfrm>
            <a:off x="7948612" y="103863"/>
            <a:ext cx="9715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800" dirty="0"/>
              <a:t>支援利用申請書</a:t>
            </a:r>
            <a:r>
              <a:rPr lang="en-US" altLang="ja-JP" sz="800" dirty="0"/>
              <a:t>B</a:t>
            </a:r>
            <a:endParaRPr lang="ja-JP" altLang="en-US" sz="8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45B06F6-29F2-8C8B-984F-72B2C4B337A8}"/>
              </a:ext>
            </a:extLst>
          </p:cNvPr>
          <p:cNvSpPr txBox="1"/>
          <p:nvPr/>
        </p:nvSpPr>
        <p:spPr>
          <a:xfrm>
            <a:off x="258536" y="-13832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/>
              <a:t>JPMXP122_OS____</a:t>
            </a:r>
            <a:endParaRPr kumimoji="1" lang="ja-JP" alt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52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Times New Roman</vt:lpstr>
      <vt:lpstr>標準デザイン</vt:lpstr>
      <vt:lpstr>PowerPoint プレゼンテーション</vt:lpstr>
    </vt:vector>
  </TitlesOfParts>
  <Company>Waseda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Aushima Akihiro</dc:creator>
  <cp:lastModifiedBy>北島　彰</cp:lastModifiedBy>
  <cp:revision>14</cp:revision>
  <dcterms:created xsi:type="dcterms:W3CDTF">2008-11-20T07:40:51Z</dcterms:created>
  <dcterms:modified xsi:type="dcterms:W3CDTF">2022-07-01T04:39:21Z</dcterms:modified>
</cp:coreProperties>
</file>